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6" r:id="rId8"/>
    <p:sldId id="265" r:id="rId9"/>
    <p:sldId id="267" r:id="rId10"/>
    <p:sldId id="268" r:id="rId11"/>
    <p:sldId id="269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59A9AA-EBD0-4F99-8A3B-3AF5FBEE148E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369D65-2DE9-485B-9484-7BEC446B664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851648" cy="2636912"/>
          </a:xfrm>
        </p:spPr>
        <p:txBody>
          <a:bodyPr>
            <a:normAutofit/>
          </a:bodyPr>
          <a:lstStyle/>
          <a:p>
            <a:pPr algn="ctr"/>
            <a:r>
              <a:rPr lang="kk-KZ" sz="7200" i="1" dirty="0" smtClean="0">
                <a:latin typeface="Times New Roman" pitchFamily="18" charset="0"/>
                <a:cs typeface="Times New Roman" pitchFamily="18" charset="0"/>
              </a:rPr>
              <a:t>Зигмунд Фрейдтің тұлға теориясы</a:t>
            </a:r>
            <a:endParaRPr lang="ru-RU" sz="7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://pslogos.narod.ru/assets/texts/freid_biogr.files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49500"/>
            <a:ext cx="3960440" cy="3908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p.rudn.ru/psychology/age_psychology/3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8496944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г\Documents\Новая папка\Самопознание\Социальная психология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8558665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9992" y="620688"/>
            <a:ext cx="4644008" cy="570391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Әлемге әйгілі Фрейдт</a:t>
            </a:r>
            <a:r>
              <a:rPr lang="ru-RU" dirty="0" smtClean="0"/>
              <a:t> </a:t>
            </a:r>
            <a:r>
              <a:rPr lang="ru-RU" dirty="0" err="1" smtClean="0"/>
              <a:t>Франциядағы америка</a:t>
            </a:r>
            <a:r>
              <a:rPr lang="ru-RU" dirty="0" smtClean="0"/>
              <a:t> </a:t>
            </a:r>
            <a:r>
              <a:rPr lang="ru-RU" dirty="0" err="1" smtClean="0"/>
              <a:t>елшіснің көмегімен оның Англияға қоныс аударуына</a:t>
            </a:r>
            <a:r>
              <a:rPr lang="ru-RU" dirty="0" smtClean="0"/>
              <a:t> </a:t>
            </a:r>
            <a:r>
              <a:rPr lang="ru-RU" dirty="0" err="1" smtClean="0"/>
              <a:t>рұқсат алуға қол жеткізді</a:t>
            </a:r>
            <a:r>
              <a:rPr lang="ru-RU" dirty="0" smtClean="0"/>
              <a:t>. </a:t>
            </a:r>
            <a:r>
              <a:rPr lang="ru-RU" dirty="0" err="1" smtClean="0"/>
              <a:t>Кетер</a:t>
            </a:r>
            <a:r>
              <a:rPr lang="ru-RU" dirty="0" smtClean="0"/>
              <a:t> </a:t>
            </a:r>
            <a:r>
              <a:rPr lang="ru-RU" dirty="0" err="1" smtClean="0"/>
              <a:t>алдында</a:t>
            </a:r>
            <a:r>
              <a:rPr lang="ru-RU" dirty="0" smtClean="0"/>
              <a:t>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гестапоның өзімен жақсы қарым-қатынас жасағаны жоқ екендігі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қолхат тастауы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Қол қойып жатып</a:t>
            </a:r>
            <a:r>
              <a:rPr lang="ru-RU" dirty="0" smtClean="0"/>
              <a:t> З.Фрейд </a:t>
            </a:r>
            <a:r>
              <a:rPr lang="ru-RU" dirty="0" err="1" smtClean="0"/>
              <a:t>былай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сұрады</a:t>
            </a:r>
            <a:r>
              <a:rPr lang="ru-RU" dirty="0" smtClean="0"/>
              <a:t>: «</a:t>
            </a:r>
            <a:r>
              <a:rPr lang="ru-RU" dirty="0" err="1" smtClean="0"/>
              <a:t>Әр адамға гестапоның </a:t>
            </a:r>
            <a:r>
              <a:rPr lang="ru-RU" dirty="0" smtClean="0"/>
              <a:t>бар </a:t>
            </a:r>
            <a:r>
              <a:rPr lang="ru-RU" dirty="0" err="1" smtClean="0"/>
              <a:t>ниетімен</a:t>
            </a:r>
            <a:r>
              <a:rPr lang="ru-RU" dirty="0" smtClean="0"/>
              <a:t> </a:t>
            </a:r>
            <a:r>
              <a:rPr lang="ru-RU" dirty="0" err="1" smtClean="0"/>
              <a:t>үлгі етпеспе</a:t>
            </a:r>
            <a:r>
              <a:rPr lang="ru-RU" dirty="0" smtClean="0"/>
              <a:t> </a:t>
            </a:r>
            <a:r>
              <a:rPr lang="ru-RU" dirty="0" err="1" smtClean="0"/>
              <a:t>екен</a:t>
            </a:r>
            <a:r>
              <a:rPr lang="ru-RU" dirty="0" smtClean="0"/>
              <a:t>». </a:t>
            </a:r>
            <a:r>
              <a:rPr lang="ru-RU" dirty="0" err="1" smtClean="0"/>
              <a:t>Англияда</a:t>
            </a:r>
            <a:r>
              <a:rPr lang="ru-RU" dirty="0" smtClean="0"/>
              <a:t> </a:t>
            </a:r>
            <a:r>
              <a:rPr lang="ru-RU" dirty="0" err="1" smtClean="0"/>
              <a:t>Фрейдті</a:t>
            </a:r>
            <a:r>
              <a:rPr lang="ru-RU" dirty="0" smtClean="0"/>
              <a:t> </a:t>
            </a:r>
            <a:r>
              <a:rPr lang="ru-RU" dirty="0" err="1" smtClean="0"/>
              <a:t>ғалымдар жақсы қарсалды, бірақ оның күні санаулы</a:t>
            </a:r>
            <a:r>
              <a:rPr lang="ru-RU" dirty="0" smtClean="0"/>
              <a:t> </a:t>
            </a:r>
            <a:r>
              <a:rPr lang="ru-RU" dirty="0" err="1" smtClean="0"/>
              <a:t>еді</a:t>
            </a:r>
            <a:r>
              <a:rPr lang="ru-RU" dirty="0" smtClean="0"/>
              <a:t>. </a:t>
            </a:r>
            <a:r>
              <a:rPr lang="ru-RU" dirty="0" err="1" smtClean="0"/>
              <a:t>Бұрынғы дерті</a:t>
            </a:r>
            <a:r>
              <a:rPr lang="ru-RU" dirty="0" smtClean="0"/>
              <a:t> </a:t>
            </a:r>
            <a:r>
              <a:rPr lang="ru-RU" dirty="0" err="1" smtClean="0"/>
              <a:t>күшейіп, оның өз өтініші бойынша</a:t>
            </a:r>
            <a:r>
              <a:rPr lang="ru-RU" dirty="0" smtClean="0"/>
              <a:t> </a:t>
            </a:r>
            <a:r>
              <a:rPr lang="ru-RU" dirty="0" err="1" smtClean="0"/>
              <a:t>емдеуші</a:t>
            </a:r>
            <a:r>
              <a:rPr lang="ru-RU" dirty="0" smtClean="0"/>
              <a:t> </a:t>
            </a:r>
            <a:r>
              <a:rPr lang="ru-RU" dirty="0" err="1" smtClean="0"/>
              <a:t>дәрігер, екі</a:t>
            </a:r>
            <a:r>
              <a:rPr lang="ru-RU" dirty="0" smtClean="0"/>
              <a:t> </a:t>
            </a:r>
            <a:r>
              <a:rPr lang="ru-RU" dirty="0" err="1" smtClean="0"/>
              <a:t>ине</a:t>
            </a:r>
            <a:r>
              <a:rPr lang="ru-RU" dirty="0" smtClean="0"/>
              <a:t> (укол) </a:t>
            </a:r>
            <a:r>
              <a:rPr lang="ru-RU" dirty="0" err="1" smtClean="0"/>
              <a:t>салды</a:t>
            </a:r>
            <a:r>
              <a:rPr lang="ru-RU" dirty="0" smtClean="0"/>
              <a:t>. </a:t>
            </a:r>
            <a:r>
              <a:rPr lang="ru-RU" dirty="0" err="1" smtClean="0"/>
              <a:t>Сөйтіп </a:t>
            </a:r>
            <a:r>
              <a:rPr lang="ru-RU" dirty="0" smtClean="0"/>
              <a:t>1939 </a:t>
            </a:r>
            <a:r>
              <a:rPr lang="ru-RU" dirty="0" err="1" smtClean="0"/>
              <a:t>жылдың </a:t>
            </a:r>
            <a:r>
              <a:rPr lang="ru-RU" dirty="0" smtClean="0"/>
              <a:t>21 </a:t>
            </a:r>
            <a:r>
              <a:rPr lang="ru-RU" dirty="0" err="1" smtClean="0"/>
              <a:t>қыркүйегінде Лондонда</a:t>
            </a:r>
            <a:r>
              <a:rPr lang="ru-RU" dirty="0" smtClean="0"/>
              <a:t> З.Фрейд </a:t>
            </a:r>
            <a:r>
              <a:rPr lang="ru-RU" dirty="0" err="1" smtClean="0"/>
              <a:t>қайтыс болды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4818" name="Picture 2" descr="http://n1s1.hsmedia.ru/dd/9f/d3/dd9fd3f8ebe06cb9eeff9a832f7eca35/1600x2400_0xd42ee42a_319575941137993304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16016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1920" y="0"/>
            <a:ext cx="5292080" cy="6858000"/>
          </a:xfrm>
        </p:spPr>
        <p:txBody>
          <a:bodyPr>
            <a:normAutofit fontScale="85000" lnSpcReduction="1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Зигмунд Фрейд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өмір жолы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жайлы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мәлімет 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әжептеуір қиын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Зигмунд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Фрейдті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тұлғалық деңгейде көтерген көптеген биографиялық очерктер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кітаптар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шығармалардың көбінде авторлардың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жақты пікірге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алдыратындықтарын байқаймыз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мәселе жайлы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А.М.Рудкевич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былай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Австриялық дәрігер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 Зигмунд Фрейд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 атақты психологтардың біріне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1856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мамырда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Фрейбурк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қарапайым 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сатушының отбасында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дүниеге 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Психологиялық талдаудың негізін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қалаушы.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1860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Фрейдтер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отбасы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Венаға көшеді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83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өмірінің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Зигмунд 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қалада өткізеді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Үлкен отбасында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 бала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upload.wikimedia.org/wikipedia/commons/thumb/1/12/Sigmund_Freud_LIFE.jpg/250px-Sigmund_Freud_LIF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9593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Зигмунд </a:t>
            </a:r>
            <a:r>
              <a:rPr lang="ru-RU" dirty="0" err="1" smtClean="0"/>
              <a:t>өзінің алғырлығымен</a:t>
            </a:r>
            <a:r>
              <a:rPr lang="ru-RU" dirty="0" smtClean="0"/>
              <a:t>,</a:t>
            </a:r>
            <a:r>
              <a:rPr lang="ru-RU" dirty="0" err="1" smtClean="0"/>
              <a:t>таңқаларлық ақылымен</a:t>
            </a:r>
            <a:r>
              <a:rPr lang="ru-RU" dirty="0" smtClean="0"/>
              <a:t>,</a:t>
            </a:r>
            <a:r>
              <a:rPr lang="ru-RU" dirty="0" err="1" smtClean="0"/>
              <a:t>кітапқа деген</a:t>
            </a:r>
            <a:r>
              <a:rPr lang="ru-RU" dirty="0" smtClean="0"/>
              <a:t> </a:t>
            </a:r>
            <a:r>
              <a:rPr lang="ru-RU" dirty="0" err="1" smtClean="0"/>
              <a:t>құмарлығымен ерекшеленді</a:t>
            </a:r>
            <a:r>
              <a:rPr lang="ru-RU" dirty="0" smtClean="0"/>
              <a:t>. </a:t>
            </a:r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 smtClean="0"/>
              <a:t>себепті</a:t>
            </a:r>
            <a:r>
              <a:rPr lang="ru-RU" dirty="0" smtClean="0"/>
              <a:t> </a:t>
            </a:r>
            <a:r>
              <a:rPr lang="ru-RU" dirty="0" err="1" smtClean="0"/>
              <a:t>оған ата-анасы</a:t>
            </a:r>
            <a:r>
              <a:rPr lang="ru-RU" dirty="0" smtClean="0"/>
              <a:t> </a:t>
            </a:r>
            <a:r>
              <a:rPr lang="ru-RU" dirty="0" err="1" smtClean="0"/>
              <a:t>жақсы жағдай жасауға тырысты</a:t>
            </a:r>
            <a:r>
              <a:rPr lang="ru-RU" dirty="0" smtClean="0"/>
              <a:t>. </a:t>
            </a:r>
            <a:r>
              <a:rPr lang="ru-RU" dirty="0" err="1" smtClean="0"/>
              <a:t>Сабақ орындау</a:t>
            </a:r>
            <a:r>
              <a:rPr lang="ru-RU" dirty="0" smtClean="0"/>
              <a:t> </a:t>
            </a:r>
            <a:r>
              <a:rPr lang="ru-RU" dirty="0" err="1" smtClean="0"/>
              <a:t>барысында</a:t>
            </a:r>
            <a:r>
              <a:rPr lang="ru-RU" dirty="0" smtClean="0"/>
              <a:t> </a:t>
            </a:r>
            <a:r>
              <a:rPr lang="ru-RU" dirty="0" err="1" smtClean="0"/>
              <a:t>оған ешкім</a:t>
            </a:r>
            <a:r>
              <a:rPr lang="ru-RU" dirty="0" smtClean="0"/>
              <a:t> </a:t>
            </a:r>
            <a:r>
              <a:rPr lang="ru-RU" dirty="0" err="1" smtClean="0"/>
              <a:t>кедергі</a:t>
            </a:r>
            <a:r>
              <a:rPr lang="ru-RU" dirty="0" smtClean="0"/>
              <a:t> </a:t>
            </a:r>
            <a:r>
              <a:rPr lang="ru-RU" dirty="0" err="1" smtClean="0"/>
              <a:t>жасамау</a:t>
            </a:r>
            <a:r>
              <a:rPr lang="ru-RU" dirty="0" smtClean="0"/>
              <a:t> </a:t>
            </a:r>
            <a:r>
              <a:rPr lang="ru-RU" dirty="0" err="1" smtClean="0"/>
              <a:t>мақсатында, </a:t>
            </a:r>
            <a:r>
              <a:rPr lang="ru-RU" dirty="0" smtClean="0"/>
              <a:t>Зигмунд </a:t>
            </a:r>
            <a:r>
              <a:rPr lang="ru-RU" dirty="0" err="1" smtClean="0"/>
              <a:t>әрқашан керосинді</a:t>
            </a:r>
            <a:r>
              <a:rPr lang="ru-RU" dirty="0" smtClean="0"/>
              <a:t> </a:t>
            </a:r>
            <a:r>
              <a:rPr lang="ru-RU" dirty="0" err="1" smtClean="0"/>
              <a:t>шаммен</a:t>
            </a:r>
            <a:r>
              <a:rPr lang="ru-RU" dirty="0" smtClean="0"/>
              <a:t> </a:t>
            </a:r>
            <a:r>
              <a:rPr lang="ru-RU" dirty="0" err="1" smtClean="0"/>
              <a:t>оқитын</a:t>
            </a:r>
            <a:r>
              <a:rPr lang="ru-RU" dirty="0" smtClean="0"/>
              <a:t>, ал </a:t>
            </a:r>
            <a:r>
              <a:rPr lang="ru-RU" dirty="0" err="1" smtClean="0"/>
              <a:t>басқа балалары</a:t>
            </a:r>
            <a:r>
              <a:rPr lang="ru-RU" dirty="0" smtClean="0"/>
              <a:t> </a:t>
            </a:r>
            <a:r>
              <a:rPr lang="ru-RU" dirty="0" err="1" smtClean="0"/>
              <a:t>шам</a:t>
            </a:r>
            <a:r>
              <a:rPr lang="ru-RU" dirty="0" smtClean="0"/>
              <a:t> </a:t>
            </a:r>
            <a:r>
              <a:rPr lang="ru-RU" dirty="0" err="1" smtClean="0"/>
              <a:t>арқылы оқитын</a:t>
            </a:r>
            <a:r>
              <a:rPr lang="ru-RU" dirty="0" smtClean="0"/>
              <a:t>. 17 </a:t>
            </a:r>
            <a:r>
              <a:rPr lang="ru-RU" dirty="0" err="1" smtClean="0"/>
              <a:t>жасында</a:t>
            </a:r>
            <a:r>
              <a:rPr lang="ru-RU" dirty="0" smtClean="0"/>
              <a:t> </a:t>
            </a:r>
            <a:r>
              <a:rPr lang="ru-RU" dirty="0" err="1" smtClean="0"/>
              <a:t>гимназияны</a:t>
            </a:r>
            <a:r>
              <a:rPr lang="ru-RU" dirty="0" smtClean="0"/>
              <a:t> </a:t>
            </a:r>
            <a:r>
              <a:rPr lang="ru-RU" dirty="0" err="1" smtClean="0"/>
              <a:t>өте жақсы аяқтап</a:t>
            </a:r>
            <a:r>
              <a:rPr lang="ru-RU" dirty="0" smtClean="0"/>
              <a:t>, </a:t>
            </a:r>
            <a:r>
              <a:rPr lang="ru-RU" dirty="0" err="1" smtClean="0"/>
              <a:t>әйгілі </a:t>
            </a:r>
            <a:r>
              <a:rPr lang="ru-RU" dirty="0" smtClean="0"/>
              <a:t>Вена </a:t>
            </a:r>
            <a:r>
              <a:rPr lang="ru-RU" dirty="0" err="1" smtClean="0"/>
              <a:t>университетіне</a:t>
            </a:r>
            <a:r>
              <a:rPr lang="ru-RU" dirty="0" smtClean="0"/>
              <a:t> </a:t>
            </a:r>
            <a:r>
              <a:rPr lang="ru-RU" dirty="0" err="1" smtClean="0"/>
              <a:t>оқуға тапсырады</a:t>
            </a:r>
            <a:r>
              <a:rPr lang="ru-RU" dirty="0" smtClean="0"/>
              <a:t>. </a:t>
            </a:r>
            <a:r>
              <a:rPr lang="ru-RU" dirty="0" err="1" smtClean="0"/>
              <a:t>Университетте</a:t>
            </a:r>
            <a:r>
              <a:rPr lang="ru-RU" dirty="0" smtClean="0"/>
              <a:t> </a:t>
            </a:r>
            <a:r>
              <a:rPr lang="ru-RU" dirty="0" err="1" smtClean="0"/>
              <a:t>атақты профессорлар</a:t>
            </a:r>
            <a:r>
              <a:rPr lang="ru-RU" dirty="0" smtClean="0"/>
              <a:t> </a:t>
            </a:r>
            <a:r>
              <a:rPr lang="ru-RU" dirty="0" err="1" smtClean="0"/>
              <a:t>дәріс береді</a:t>
            </a:r>
            <a:r>
              <a:rPr lang="ru-RU" dirty="0" smtClean="0"/>
              <a:t>. </a:t>
            </a:r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 smtClean="0"/>
              <a:t>жерде</a:t>
            </a:r>
            <a:r>
              <a:rPr lang="ru-RU" dirty="0" smtClean="0"/>
              <a:t> </a:t>
            </a:r>
            <a:r>
              <a:rPr lang="ru-RU" dirty="0" err="1" smtClean="0"/>
              <a:t>оқып жүріп </a:t>
            </a:r>
            <a:r>
              <a:rPr lang="ru-RU" dirty="0" smtClean="0"/>
              <a:t>Зигмунд Фрейд </a:t>
            </a:r>
            <a:r>
              <a:rPr lang="ru-RU" dirty="0" err="1" smtClean="0"/>
              <a:t>студенттік</a:t>
            </a:r>
            <a:r>
              <a:rPr lang="ru-RU" dirty="0" smtClean="0"/>
              <a:t> </a:t>
            </a:r>
            <a:r>
              <a:rPr lang="ru-RU" dirty="0" err="1" smtClean="0"/>
              <a:t>одаққа қосымша тарих</a:t>
            </a:r>
            <a:r>
              <a:rPr lang="ru-RU" dirty="0" smtClean="0"/>
              <a:t> , политика, философия </a:t>
            </a:r>
            <a:r>
              <a:rPr lang="ru-RU" dirty="0" err="1" smtClean="0"/>
              <a:t>жайлы</a:t>
            </a:r>
            <a:r>
              <a:rPr lang="ru-RU" dirty="0" smtClean="0"/>
              <a:t> </a:t>
            </a:r>
            <a:r>
              <a:rPr lang="ru-RU" dirty="0" err="1" smtClean="0"/>
              <a:t>үйрену мақсатында кіреді</a:t>
            </a:r>
            <a:r>
              <a:rPr lang="ru-RU" dirty="0" smtClean="0"/>
              <a:t>. </a:t>
            </a:r>
            <a:r>
              <a:rPr lang="ru-RU" dirty="0" err="1" smtClean="0"/>
              <a:t>Бірақ көбірек </a:t>
            </a:r>
            <a:r>
              <a:rPr lang="ru-RU" dirty="0" smtClean="0"/>
              <a:t>оны </a:t>
            </a:r>
            <a:r>
              <a:rPr lang="ru-RU" dirty="0" err="1" smtClean="0"/>
              <a:t>жаратылыстану</a:t>
            </a:r>
            <a:r>
              <a:rPr lang="ru-RU" dirty="0" smtClean="0"/>
              <a:t> </a:t>
            </a:r>
            <a:r>
              <a:rPr lang="ru-RU" dirty="0" err="1" smtClean="0"/>
              <a:t>ғылымдары қызықтырады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Фрейдизм — </a:t>
            </a:r>
            <a:r>
              <a:rPr lang="ru-RU" dirty="0" err="1" smtClean="0"/>
              <a:t>австриялық ғалым</a:t>
            </a:r>
            <a:r>
              <a:rPr lang="ru-RU" dirty="0" smtClean="0"/>
              <a:t> Зигмунд </a:t>
            </a:r>
            <a:r>
              <a:rPr lang="ru-RU" dirty="0" err="1" smtClean="0"/>
              <a:t>Фрейдтің </a:t>
            </a:r>
            <a:r>
              <a:rPr lang="ru-RU" dirty="0" smtClean="0"/>
              <a:t>(1856- 1939) </a:t>
            </a:r>
            <a:r>
              <a:rPr lang="ru-RU" dirty="0" err="1" smtClean="0"/>
              <a:t>есімімен</a:t>
            </a:r>
            <a:r>
              <a:rPr lang="ru-RU" dirty="0" smtClean="0"/>
              <a:t> </a:t>
            </a:r>
            <a:r>
              <a:rPr lang="ru-RU" dirty="0" err="1" smtClean="0"/>
              <a:t>аталатын</a:t>
            </a:r>
            <a:r>
              <a:rPr lang="ru-RU" dirty="0" smtClean="0"/>
              <a:t> </a:t>
            </a:r>
            <a:r>
              <a:rPr lang="ru-RU" dirty="0" err="1" smtClean="0"/>
              <a:t>психологиядағы бағыт</a:t>
            </a:r>
            <a:r>
              <a:rPr lang="ru-RU" dirty="0" smtClean="0"/>
              <a:t>. </a:t>
            </a:r>
            <a:r>
              <a:rPr lang="ru-RU" dirty="0" err="1" smtClean="0"/>
              <a:t>Зерттеу</a:t>
            </a:r>
            <a:r>
              <a:rPr lang="ru-RU" dirty="0" smtClean="0"/>
              <a:t>  </a:t>
            </a:r>
            <a:r>
              <a:rPr lang="ru-RU" dirty="0" err="1" smtClean="0"/>
              <a:t>ілімі</a:t>
            </a:r>
            <a:r>
              <a:rPr lang="ru-RU" dirty="0" smtClean="0"/>
              <a:t> психоанализ </a:t>
            </a:r>
            <a:r>
              <a:rPr lang="ru-RU" dirty="0" err="1" smtClean="0"/>
              <a:t>деп</a:t>
            </a:r>
            <a:r>
              <a:rPr lang="ru-RU" dirty="0" smtClean="0"/>
              <a:t> </a:t>
            </a:r>
            <a:r>
              <a:rPr lang="ru-RU" dirty="0" err="1" smtClean="0"/>
              <a:t>аталады</a:t>
            </a:r>
            <a:r>
              <a:rPr lang="ru-RU" dirty="0" smtClean="0"/>
              <a:t>. Фрейдизм XX </a:t>
            </a:r>
            <a:r>
              <a:rPr lang="ru-RU" dirty="0" err="1" smtClean="0"/>
              <a:t>ғасырда</a:t>
            </a:r>
            <a:r>
              <a:rPr lang="ru-RU" dirty="0" smtClean="0"/>
              <a:t> </a:t>
            </a:r>
            <a:r>
              <a:rPr lang="ru-RU" dirty="0" err="1" smtClean="0"/>
              <a:t>психологияда</a:t>
            </a:r>
            <a:r>
              <a:rPr lang="ru-RU" dirty="0" smtClean="0"/>
              <a:t> </a:t>
            </a:r>
            <a:r>
              <a:rPr lang="ru-RU" dirty="0" err="1" smtClean="0"/>
              <a:t>кең</a:t>
            </a:r>
            <a:r>
              <a:rPr lang="ru-RU" dirty="0" smtClean="0"/>
              <a:t>  </a:t>
            </a:r>
            <a:r>
              <a:rPr lang="ru-RU" dirty="0" err="1" smtClean="0"/>
              <a:t>таралған ағым</a:t>
            </a:r>
            <a:r>
              <a:rPr lang="ru-RU" dirty="0" smtClean="0"/>
              <a:t>. </a:t>
            </a:r>
            <a:r>
              <a:rPr lang="ru-RU" dirty="0" err="1" smtClean="0"/>
              <a:t>З.Фрейдтің зерттеуі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,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мінез-құлқының қозғаушы күші </a:t>
            </a:r>
            <a:r>
              <a:rPr lang="ru-RU" dirty="0" smtClean="0"/>
              <a:t>мен  </a:t>
            </a:r>
            <a:r>
              <a:rPr lang="ru-RU" dirty="0" err="1" smtClean="0"/>
              <a:t>шешуші</a:t>
            </a:r>
            <a:r>
              <a:rPr lang="ru-RU" dirty="0" smtClean="0"/>
              <a:t> факторы, </a:t>
            </a:r>
            <a:r>
              <a:rPr lang="ru-RU" dirty="0" err="1" smtClean="0"/>
              <a:t>жыныстық елігу</a:t>
            </a:r>
            <a:r>
              <a:rPr lang="ru-RU" dirty="0" smtClean="0"/>
              <a:t> </a:t>
            </a:r>
            <a:r>
              <a:rPr lang="ru-RU" dirty="0" err="1" smtClean="0"/>
              <a:t>болып</a:t>
            </a:r>
            <a:r>
              <a:rPr lang="ru-RU" dirty="0" smtClean="0"/>
              <a:t>  </a:t>
            </a:r>
            <a:r>
              <a:rPr lang="ru-RU" dirty="0" err="1" smtClean="0"/>
              <a:t>табылады</a:t>
            </a:r>
            <a:r>
              <a:rPr lang="ru-RU" dirty="0" smtClean="0"/>
              <a:t>. </a:t>
            </a:r>
            <a:r>
              <a:rPr lang="ru-RU" dirty="0" err="1" smtClean="0"/>
              <a:t>Мұндай елігу</a:t>
            </a:r>
            <a:r>
              <a:rPr lang="ru-RU" dirty="0" smtClean="0"/>
              <a:t> мен </a:t>
            </a:r>
            <a:r>
              <a:rPr lang="ru-RU" dirty="0" err="1" smtClean="0"/>
              <a:t>сезім</a:t>
            </a:r>
            <a:r>
              <a:rPr lang="ru-RU" dirty="0" smtClean="0"/>
              <a:t>  </a:t>
            </a:r>
            <a:r>
              <a:rPr lang="ru-RU" dirty="0" err="1" smtClean="0"/>
              <a:t>әрекетін ол</a:t>
            </a:r>
            <a:r>
              <a:rPr lang="ru-RU" dirty="0" smtClean="0"/>
              <a:t> </a:t>
            </a:r>
            <a:r>
              <a:rPr lang="ru-RU" dirty="0" err="1" smtClean="0"/>
              <a:t>санадан</a:t>
            </a:r>
            <a:r>
              <a:rPr lang="ru-RU" dirty="0" smtClean="0"/>
              <a:t> </a:t>
            </a:r>
            <a:r>
              <a:rPr lang="ru-RU" dirty="0" err="1" smtClean="0"/>
              <a:t>тыс</a:t>
            </a:r>
            <a:r>
              <a:rPr lang="ru-RU" dirty="0" smtClean="0"/>
              <a:t> </a:t>
            </a:r>
            <a:r>
              <a:rPr lang="ru-RU" dirty="0" err="1" smtClean="0"/>
              <a:t>табиғи қажеттілік деп</a:t>
            </a:r>
            <a:r>
              <a:rPr lang="ru-RU" dirty="0" smtClean="0"/>
              <a:t> </a:t>
            </a:r>
            <a:r>
              <a:rPr lang="ru-RU" dirty="0" err="1" smtClean="0"/>
              <a:t>санады</a:t>
            </a:r>
            <a:r>
              <a:rPr lang="ru-RU" dirty="0" smtClean="0"/>
              <a:t>. </a:t>
            </a:r>
            <a:r>
              <a:rPr lang="ru-RU" dirty="0" err="1" smtClean="0"/>
              <a:t>Бұл адам</a:t>
            </a:r>
            <a:r>
              <a:rPr lang="ru-RU" dirty="0" smtClean="0"/>
              <a:t> </a:t>
            </a:r>
            <a:r>
              <a:rPr lang="ru-RU" dirty="0" err="1" smtClean="0"/>
              <a:t>тіршілігіндегі</a:t>
            </a:r>
            <a:r>
              <a:rPr lang="ru-RU" dirty="0" smtClean="0"/>
              <a:t> </a:t>
            </a:r>
            <a:r>
              <a:rPr lang="ru-RU" dirty="0" err="1" smtClean="0"/>
              <a:t>биологиялық </a:t>
            </a:r>
            <a:r>
              <a:rPr lang="ru-RU" dirty="0" smtClean="0"/>
              <a:t>процесс </a:t>
            </a:r>
            <a:r>
              <a:rPr lang="ru-RU" dirty="0" err="1" smtClean="0"/>
              <a:t>болса</a:t>
            </a:r>
            <a:r>
              <a:rPr lang="ru-RU" dirty="0" smtClean="0"/>
              <a:t>, </a:t>
            </a:r>
            <a:r>
              <a:rPr lang="ru-RU" dirty="0" err="1" smtClean="0"/>
              <a:t>психиканың дамуы</a:t>
            </a:r>
            <a:r>
              <a:rPr lang="ru-RU" dirty="0" smtClean="0"/>
              <a:t> мен оны </a:t>
            </a:r>
            <a:r>
              <a:rPr lang="ru-RU" dirty="0" err="1" smtClean="0"/>
              <a:t>басқару</a:t>
            </a:r>
            <a:r>
              <a:rPr lang="ru-RU" dirty="0" smtClean="0"/>
              <a:t> </a:t>
            </a:r>
            <a:r>
              <a:rPr lang="ru-RU" dirty="0" err="1" smtClean="0"/>
              <a:t>әлеуметтік фактормен</a:t>
            </a:r>
            <a:r>
              <a:rPr lang="ru-RU" dirty="0" smtClean="0"/>
              <a:t> де </a:t>
            </a:r>
            <a:r>
              <a:rPr lang="ru-RU" dirty="0" err="1" smtClean="0"/>
              <a:t>айқындалатыны</a:t>
            </a:r>
            <a:r>
              <a:rPr lang="ru-RU" dirty="0" smtClean="0"/>
              <a:t> </a:t>
            </a:r>
            <a:r>
              <a:rPr lang="ru-RU" dirty="0" err="1" smtClean="0"/>
              <a:t>ескерілмеді</a:t>
            </a:r>
            <a:r>
              <a:rPr lang="ru-RU" dirty="0" smtClean="0"/>
              <a:t>. Адам </a:t>
            </a:r>
            <a:r>
              <a:rPr lang="ru-RU" dirty="0" err="1" smtClean="0"/>
              <a:t>бойындағы</a:t>
            </a:r>
            <a:r>
              <a:rPr lang="ru-RU" dirty="0" smtClean="0"/>
              <a:t> </a:t>
            </a:r>
            <a:r>
              <a:rPr lang="ru-RU" dirty="0" err="1" smtClean="0"/>
              <a:t>белсенділік</a:t>
            </a:r>
            <a:r>
              <a:rPr lang="ru-RU" dirty="0" smtClean="0"/>
              <a:t> </a:t>
            </a:r>
            <a:r>
              <a:rPr lang="ru-RU" dirty="0" err="1" smtClean="0"/>
              <a:t>әрекет табиғи әрі</a:t>
            </a:r>
            <a:r>
              <a:rPr lang="ru-RU" dirty="0" smtClean="0"/>
              <a:t> </a:t>
            </a:r>
            <a:r>
              <a:rPr lang="ru-RU" dirty="0" err="1" smtClean="0"/>
              <a:t>биологиялық</a:t>
            </a:r>
            <a:r>
              <a:rPr lang="ru-RU" dirty="0" smtClean="0"/>
              <a:t> </a:t>
            </a:r>
            <a:r>
              <a:rPr lang="ru-RU" dirty="0" err="1" smtClean="0"/>
              <a:t>құбылыс</a:t>
            </a:r>
            <a:r>
              <a:rPr lang="ru-RU" dirty="0" smtClean="0"/>
              <a:t>  </a:t>
            </a:r>
            <a:r>
              <a:rPr lang="ru-RU" dirty="0" err="1" smtClean="0"/>
              <a:t>деп</a:t>
            </a:r>
            <a:r>
              <a:rPr lang="ru-RU" dirty="0" smtClean="0"/>
              <a:t> </a:t>
            </a:r>
            <a:r>
              <a:rPr lang="ru-RU" dirty="0" err="1" smtClean="0"/>
              <a:t>саналады</a:t>
            </a:r>
            <a:r>
              <a:rPr lang="ru-RU" dirty="0" smtClean="0"/>
              <a:t>. </a:t>
            </a:r>
            <a:r>
              <a:rPr lang="ru-RU" dirty="0" err="1" smtClean="0"/>
              <a:t>Шетелдік</a:t>
            </a:r>
            <a:r>
              <a:rPr lang="ru-RU" dirty="0" smtClean="0"/>
              <a:t> </a:t>
            </a:r>
            <a:r>
              <a:rPr lang="ru-RU" dirty="0" err="1" smtClean="0"/>
              <a:t>психолоттар</a:t>
            </a:r>
            <a:r>
              <a:rPr lang="ru-RU" dirty="0" smtClean="0"/>
              <a:t>  </a:t>
            </a:r>
            <a:r>
              <a:rPr lang="ru-RU" dirty="0" err="1" smtClean="0"/>
              <a:t>Фрейдтің көзқарасын орынсыз</a:t>
            </a:r>
            <a:r>
              <a:rPr lang="ru-RU" dirty="0" smtClean="0"/>
              <a:t> </a:t>
            </a:r>
            <a:r>
              <a:rPr lang="ru-RU" dirty="0" err="1" smtClean="0"/>
              <a:t>деп</a:t>
            </a:r>
            <a:r>
              <a:rPr lang="ru-RU" dirty="0" smtClean="0"/>
              <a:t>  </a:t>
            </a:r>
            <a:r>
              <a:rPr lang="ru-RU" dirty="0" err="1" smtClean="0"/>
              <a:t>санағанымен, кемшілігін</a:t>
            </a:r>
            <a:r>
              <a:rPr lang="ru-RU" dirty="0" smtClean="0"/>
              <a:t> </a:t>
            </a:r>
            <a:r>
              <a:rPr lang="ru-RU" dirty="0" err="1" smtClean="0"/>
              <a:t>ашып</a:t>
            </a:r>
            <a:r>
              <a:rPr lang="ru-RU" dirty="0" smtClean="0"/>
              <a:t> </a:t>
            </a:r>
            <a:r>
              <a:rPr lang="ru-RU" dirty="0" err="1" smtClean="0"/>
              <a:t>көрсете  алмады</a:t>
            </a:r>
            <a:r>
              <a:rPr lang="ru-RU" dirty="0" smtClean="0"/>
              <a:t>.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фрейдизмді</a:t>
            </a:r>
            <a:r>
              <a:rPr lang="ru-RU" dirty="0" smtClean="0"/>
              <a:t> </a:t>
            </a:r>
            <a:r>
              <a:rPr lang="ru-RU" dirty="0" err="1" smtClean="0"/>
              <a:t>ғылым жетістіктеріне</a:t>
            </a:r>
            <a:r>
              <a:rPr lang="ru-RU" dirty="0" smtClean="0"/>
              <a:t> </a:t>
            </a:r>
            <a:r>
              <a:rPr lang="ru-RU" dirty="0" err="1" smtClean="0"/>
              <a:t>бейімдемек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, </a:t>
            </a:r>
            <a:r>
              <a:rPr lang="ru-RU" dirty="0" err="1" smtClean="0"/>
              <a:t>"жаңа </a:t>
            </a:r>
            <a:r>
              <a:rPr lang="ru-RU" dirty="0" smtClean="0"/>
              <a:t>фрейдизм" </a:t>
            </a:r>
            <a:r>
              <a:rPr lang="ru-RU" dirty="0" err="1" smtClean="0"/>
              <a:t>деген</a:t>
            </a:r>
            <a:r>
              <a:rPr lang="ru-RU" dirty="0" smtClean="0"/>
              <a:t> </a:t>
            </a:r>
            <a:r>
              <a:rPr lang="ru-RU" dirty="0" err="1" smtClean="0"/>
              <a:t>ағым шығарды</a:t>
            </a:r>
            <a:r>
              <a:rPr lang="ru-RU" dirty="0" smtClean="0"/>
              <a:t>. </a:t>
            </a:r>
            <a:r>
              <a:rPr lang="ru-RU" dirty="0" err="1" smtClean="0"/>
              <a:t>Бұл ағым бойынша</a:t>
            </a:r>
            <a:r>
              <a:rPr lang="ru-RU" dirty="0" smtClean="0"/>
              <a:t>: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тіршілік</a:t>
            </a:r>
            <a:r>
              <a:rPr lang="ru-RU" dirty="0" smtClean="0"/>
              <a:t> </a:t>
            </a:r>
            <a:r>
              <a:rPr lang="ru-RU" dirty="0" err="1" smtClean="0"/>
              <a:t>еткен</a:t>
            </a:r>
            <a:r>
              <a:rPr lang="ru-RU" dirty="0" smtClean="0"/>
              <a:t> </a:t>
            </a:r>
            <a:r>
              <a:rPr lang="ru-RU" dirty="0" err="1" smtClean="0"/>
              <a:t>ортасына</a:t>
            </a:r>
            <a:r>
              <a:rPr lang="ru-RU" dirty="0" smtClean="0"/>
              <a:t> </a:t>
            </a:r>
            <a:r>
              <a:rPr lang="ru-RU" dirty="0" err="1" smtClean="0"/>
              <a:t>тәуелді  болып</a:t>
            </a:r>
            <a:r>
              <a:rPr lang="ru-RU" dirty="0" smtClean="0"/>
              <a:t>, </a:t>
            </a:r>
            <a:r>
              <a:rPr lang="ru-RU" dirty="0" err="1" smtClean="0"/>
              <a:t>сол</a:t>
            </a:r>
            <a:r>
              <a:rPr lang="ru-RU" dirty="0" smtClean="0"/>
              <a:t> </a:t>
            </a:r>
            <a:r>
              <a:rPr lang="ru-RU" dirty="0" err="1" smtClean="0"/>
              <a:t>ортаға бейімделгіш</a:t>
            </a:r>
            <a:r>
              <a:rPr lang="ru-RU" dirty="0" smtClean="0"/>
              <a:t> </a:t>
            </a:r>
            <a:r>
              <a:rPr lang="ru-RU" dirty="0" err="1" smtClean="0"/>
              <a:t>келеді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http://pro-psixology.ru/uploads/posts/2010-08/1281712348_324135-414240303d38464b-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8635942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 descr="http://imp.rudn.ru/psychology/age_psychology/3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620688"/>
            <a:ext cx="4514850" cy="3562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4" name="Picture 4" descr="http://img1.labirint.ru/books/26903/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548680"/>
            <a:ext cx="2095500" cy="3238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3794" name="Picture 2" descr="http://obuk.ru/uploads/posts/2010-03/1269105477_sio1na5nuoecda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737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548680"/>
            <a:ext cx="5194920" cy="577592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Психоанализде</a:t>
            </a:r>
            <a:r>
              <a:rPr lang="ru-RU" dirty="0" smtClean="0"/>
              <a:t>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ойлары</a:t>
            </a:r>
            <a:r>
              <a:rPr lang="ru-RU" dirty="0" smtClean="0"/>
              <a:t> мен </a:t>
            </a:r>
            <a:r>
              <a:rPr lang="ru-RU" dirty="0" err="1" smtClean="0"/>
              <a:t>сезім</a:t>
            </a:r>
            <a:r>
              <a:rPr lang="ru-RU" dirty="0" smtClean="0"/>
              <a:t> </a:t>
            </a:r>
            <a:r>
              <a:rPr lang="ru-RU" dirty="0" err="1" smtClean="0"/>
              <a:t>күйлерінің санадан</a:t>
            </a:r>
            <a:r>
              <a:rPr lang="ru-RU" dirty="0" smtClean="0"/>
              <a:t> </a:t>
            </a:r>
            <a:r>
              <a:rPr lang="ru-RU" dirty="0" err="1" smtClean="0"/>
              <a:t>тыс</a:t>
            </a:r>
            <a:r>
              <a:rPr lang="ru-RU" dirty="0" smtClean="0"/>
              <a:t> </a:t>
            </a:r>
            <a:r>
              <a:rPr lang="ru-RU" dirty="0" err="1" smtClean="0"/>
              <a:t>түрін анықтау әдісі ретінде</a:t>
            </a:r>
            <a:r>
              <a:rPr lang="ru-RU" dirty="0" smtClean="0"/>
              <a:t> </a:t>
            </a:r>
            <a:r>
              <a:rPr lang="ru-RU" dirty="0" err="1" smtClean="0"/>
              <a:t>түс көруді талдау</a:t>
            </a:r>
            <a:r>
              <a:rPr lang="ru-RU" dirty="0" smtClean="0"/>
              <a:t> </a:t>
            </a:r>
            <a:r>
              <a:rPr lang="ru-RU" dirty="0" err="1" smtClean="0"/>
              <a:t>әдісі табылды</a:t>
            </a:r>
            <a:r>
              <a:rPr lang="ru-RU" dirty="0" smtClean="0"/>
              <a:t>. </a:t>
            </a:r>
            <a:r>
              <a:rPr lang="ru-RU" dirty="0" err="1" smtClean="0"/>
              <a:t>Бұл әдістің мәні мынада</a:t>
            </a:r>
            <a:r>
              <a:rPr lang="ru-RU" dirty="0" smtClean="0"/>
              <a:t>: психоаналитик </a:t>
            </a:r>
            <a:r>
              <a:rPr lang="ru-RU" dirty="0" err="1" smtClean="0"/>
              <a:t>емделушінің көрген түстерін талқыға салады</a:t>
            </a:r>
            <a:r>
              <a:rPr lang="ru-RU" dirty="0" smtClean="0"/>
              <a:t>. </a:t>
            </a:r>
            <a:r>
              <a:rPr lang="ru-RU" dirty="0" err="1" smtClean="0"/>
              <a:t>Фрейдтің есептеуінше</a:t>
            </a:r>
            <a:r>
              <a:rPr lang="ru-RU" dirty="0" smtClean="0"/>
              <a:t>, </a:t>
            </a:r>
            <a:r>
              <a:rPr lang="ru-RU" dirty="0" err="1" smtClean="0"/>
              <a:t>түс көру қаншалықты </a:t>
            </a:r>
            <a:r>
              <a:rPr lang="ru-RU" dirty="0" smtClean="0"/>
              <a:t>бос </a:t>
            </a:r>
            <a:r>
              <a:rPr lang="ru-RU" dirty="0" err="1" smtClean="0"/>
              <a:t>көріністер болғанымен</a:t>
            </a:r>
            <a:r>
              <a:rPr lang="ru-RU" dirty="0" smtClean="0"/>
              <a:t>, </a:t>
            </a:r>
            <a:r>
              <a:rPr lang="ru-RU" dirty="0" err="1" smtClean="0"/>
              <a:t>оның </a:t>
            </a:r>
            <a:r>
              <a:rPr lang="ru-RU" dirty="0" smtClean="0"/>
              <a:t>«</a:t>
            </a:r>
            <a:r>
              <a:rPr lang="ru-RU" dirty="0" err="1" smtClean="0"/>
              <a:t>сценарийі</a:t>
            </a:r>
            <a:r>
              <a:rPr lang="ru-RU" dirty="0" smtClean="0"/>
              <a:t>» – </a:t>
            </a:r>
            <a:r>
              <a:rPr lang="ru-RU" dirty="0" err="1" smtClean="0"/>
              <a:t>бұл түстің бейне-белгілері</a:t>
            </a:r>
            <a:r>
              <a:rPr lang="ru-RU" dirty="0" smtClean="0"/>
              <a:t> </a:t>
            </a:r>
            <a:r>
              <a:rPr lang="ru-RU" dirty="0" err="1" smtClean="0"/>
              <a:t>арқылы қанағаттандырылатын түпкі тілек-қалаулар </a:t>
            </a:r>
            <a:r>
              <a:rPr lang="ru-RU" dirty="0" smtClean="0"/>
              <a:t>коды. </a:t>
            </a:r>
          </a:p>
          <a:p>
            <a:r>
              <a:rPr lang="ru-RU" dirty="0" smtClean="0"/>
              <a:t>1900 </a:t>
            </a:r>
            <a:r>
              <a:rPr lang="ru-RU" dirty="0" err="1" smtClean="0"/>
              <a:t>жылы</a:t>
            </a:r>
            <a:r>
              <a:rPr lang="ru-RU" dirty="0" smtClean="0"/>
              <a:t> «</a:t>
            </a:r>
            <a:r>
              <a:rPr lang="ru-RU" dirty="0" err="1" smtClean="0"/>
              <a:t>Түс </a:t>
            </a:r>
            <a:r>
              <a:rPr lang="ru-RU" dirty="0" smtClean="0"/>
              <a:t>жору» </a:t>
            </a:r>
            <a:r>
              <a:rPr lang="ru-RU" dirty="0" err="1" smtClean="0"/>
              <a:t>кітабы</a:t>
            </a:r>
            <a:r>
              <a:rPr lang="ru-RU" dirty="0" smtClean="0"/>
              <a:t> </a:t>
            </a:r>
            <a:r>
              <a:rPr lang="ru-RU" dirty="0" err="1" smtClean="0"/>
              <a:t>жарық көрді</a:t>
            </a:r>
            <a:r>
              <a:rPr lang="ru-RU" dirty="0" smtClean="0"/>
              <a:t>. Оны З.Фрейд </a:t>
            </a:r>
            <a:r>
              <a:rPr lang="ru-RU" dirty="0" err="1" smtClean="0"/>
              <a:t>өзінің басты</a:t>
            </a:r>
            <a:r>
              <a:rPr lang="ru-RU" dirty="0" smtClean="0"/>
              <a:t> </a:t>
            </a:r>
            <a:r>
              <a:rPr lang="ru-RU" dirty="0" err="1" smtClean="0"/>
              <a:t>еңбегі санады</a:t>
            </a:r>
            <a:r>
              <a:rPr lang="ru-RU" dirty="0" smtClean="0"/>
              <a:t>. </a:t>
            </a:r>
            <a:r>
              <a:rPr lang="ru-RU" dirty="0" err="1" smtClean="0"/>
              <a:t>Кітапта</a:t>
            </a:r>
            <a:r>
              <a:rPr lang="ru-RU" dirty="0" smtClean="0"/>
              <a:t> </a:t>
            </a:r>
            <a:r>
              <a:rPr lang="ru-RU" dirty="0" err="1" smtClean="0"/>
              <a:t>түстегі бейнелердің қалыптасу тәсілдері: олардың кешенді</a:t>
            </a:r>
            <a:r>
              <a:rPr lang="ru-RU" dirty="0" smtClean="0"/>
              <a:t> </a:t>
            </a:r>
            <a:r>
              <a:rPr lang="ru-RU" dirty="0" err="1" smtClean="0"/>
              <a:t>қабаттасуы, тұтас бейненің бөлшек бейнемен</a:t>
            </a:r>
            <a:r>
              <a:rPr lang="ru-RU" dirty="0" smtClean="0"/>
              <a:t> </a:t>
            </a:r>
            <a:r>
              <a:rPr lang="ru-RU" dirty="0" err="1" smtClean="0"/>
              <a:t>алмасуы</a:t>
            </a:r>
            <a:r>
              <a:rPr lang="ru-RU" dirty="0" smtClean="0"/>
              <a:t>, </a:t>
            </a:r>
            <a:r>
              <a:rPr lang="ru-RU" dirty="0" err="1" smtClean="0"/>
              <a:t>кейіптеу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т.с.с. </a:t>
            </a:r>
            <a:r>
              <a:rPr lang="ru-RU" dirty="0" err="1" smtClean="0"/>
              <a:t>сипатталды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6866" name="Picture 2" descr="http://knigolib.ru/wp-content/uploads/2013/02/1011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6852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273</Words>
  <Application>Microsoft Office PowerPoint</Application>
  <PresentationFormat>Экран (4:3)</PresentationFormat>
  <Paragraphs>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Constantia</vt:lpstr>
      <vt:lpstr>Times New Roman</vt:lpstr>
      <vt:lpstr>Wingdings 2</vt:lpstr>
      <vt:lpstr>Поток</vt:lpstr>
      <vt:lpstr>Зигмунд Фрейдтің тұлға теориясы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UralSOFT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Зигмунд Фрейдтің тұлға теориясы</dc:title>
  <dc:creator>г</dc:creator>
  <cp:lastModifiedBy>user</cp:lastModifiedBy>
  <cp:revision>4</cp:revision>
  <dcterms:created xsi:type="dcterms:W3CDTF">2013-11-15T15:43:17Z</dcterms:created>
  <dcterms:modified xsi:type="dcterms:W3CDTF">2021-01-20T11:22:37Z</dcterms:modified>
</cp:coreProperties>
</file>